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8"/>
  </p:notesMasterIdLst>
  <p:sldIdLst>
    <p:sldId id="442" r:id="rId3"/>
    <p:sldId id="441" r:id="rId4"/>
    <p:sldId id="362" r:id="rId5"/>
    <p:sldId id="425" r:id="rId6"/>
    <p:sldId id="427" r:id="rId7"/>
    <p:sldId id="433" r:id="rId8"/>
    <p:sldId id="434" r:id="rId9"/>
    <p:sldId id="435" r:id="rId10"/>
    <p:sldId id="439" r:id="rId11"/>
    <p:sldId id="415" r:id="rId12"/>
    <p:sldId id="351" r:id="rId13"/>
    <p:sldId id="391" r:id="rId14"/>
    <p:sldId id="416" r:id="rId15"/>
    <p:sldId id="397" r:id="rId16"/>
    <p:sldId id="355" r:id="rId17"/>
    <p:sldId id="383" r:id="rId18"/>
    <p:sldId id="449" r:id="rId19"/>
    <p:sldId id="402" r:id="rId20"/>
    <p:sldId id="444" r:id="rId21"/>
    <p:sldId id="445" r:id="rId22"/>
    <p:sldId id="446" r:id="rId23"/>
    <p:sldId id="447" r:id="rId24"/>
    <p:sldId id="448" r:id="rId25"/>
    <p:sldId id="409" r:id="rId26"/>
    <p:sldId id="398" r:id="rId27"/>
  </p:sldIdLst>
  <p:sldSz cx="9144000" cy="6858000" type="screen4x3"/>
  <p:notesSz cx="6858000" cy="9144000"/>
  <p:embeddedFontLst>
    <p:embeddedFont>
      <p:font typeface=".VnAvant" pitchFamily="34" charset="0"/>
      <p:regular r:id="rId29"/>
      <p:bold r:id="rId30"/>
      <p:italic r:id="rId31"/>
      <p:boldItalic r:id="rId32"/>
    </p:embeddedFont>
    <p:embeddedFont>
      <p:font typeface=".VnCooper" pitchFamily="34" charset="0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VNI-Avo" pitchFamily="2" charset="0"/>
      <p:regular r:id="rId38"/>
      <p:bold r:id="rId39"/>
      <p:italic r:id="rId40"/>
      <p:boldItalic r:id="rId41"/>
    </p:embeddedFont>
    <p:embeddedFont>
      <p:font typeface="Arial Rounded MT Bold" charset="0"/>
      <p:regular r:id="rId42"/>
    </p:embeddedFont>
    <p:embeddedFont>
      <p:font typeface="HP-087" pitchFamily="34" charset="0"/>
      <p:bold r:id="rId43"/>
    </p:embeddedFont>
    <p:embeddedFont>
      <p:font typeface=".VnCooperH" pitchFamily="34" charset="0"/>
      <p:regular r:id="rId44"/>
    </p:embeddedFont>
    <p:embeddedFont>
      <p:font typeface=".VnUniverse" pitchFamily="34" charset="0"/>
      <p:regular r:id="rId45"/>
    </p:embeddedFont>
  </p:embeddedFontLst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CC00"/>
    <a:srgbClr val="FFFFCC"/>
    <a:srgbClr val="FFCCFF"/>
    <a:srgbClr val="009900"/>
    <a:srgbClr val="FFFF66"/>
    <a:srgbClr val="66FFFF"/>
    <a:srgbClr val="FF99FF"/>
    <a:srgbClr val="00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5" d="100"/>
          <a:sy n="65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248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aphicsfactory.com/Animations/3D/Holidays/Christmas/wreath_123798.html" TargetMode="External"/><Relationship Id="rId13" Type="http://schemas.openxmlformats.org/officeDocument/2006/relationships/image" Target="../media/image17.jpeg"/><Relationship Id="rId3" Type="http://schemas.openxmlformats.org/officeDocument/2006/relationships/audio" Target="../media/media1.mp3"/><Relationship Id="rId7" Type="http://schemas.openxmlformats.org/officeDocument/2006/relationships/image" Target="../media/image15.png"/><Relationship Id="rId12" Type="http://schemas.openxmlformats.org/officeDocument/2006/relationships/image" Target="../media/image4.gif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3.jpeg"/><Relationship Id="rId5" Type="http://schemas.openxmlformats.org/officeDocument/2006/relationships/image" Target="../media/image13.png"/><Relationship Id="rId10" Type="http://schemas.openxmlformats.org/officeDocument/2006/relationships/hyperlink" Target="http://www.graphicsfactory.com/Clip_Art/Holidays/Christmas/snowman001_c_143923.html" TargetMode="Externa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6.gif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image" Target="../media/image4.gi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hyperlink" Target="http://www.graphicsfactory.com/Clip_Art/Holidays/Christmas/snowman001_c_143923.html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ươi Phong Cách Trung Quốc Tối Giản Kiểu Dáng đẹp Bảng Triển Lã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455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Kết</a:t>
            </a:r>
            <a:r>
              <a:rPr lang="en-US" sz="35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nối</a:t>
            </a:r>
            <a:r>
              <a:rPr lang="en-US" sz="3500" b="1" dirty="0">
                <a:solidFill>
                  <a:schemeClr val="bg1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thức</a:t>
            </a:r>
            <a:r>
              <a:rPr lang="en-US" sz="35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với</a:t>
            </a:r>
            <a:r>
              <a:rPr lang="en-US" sz="35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cuộc</a:t>
            </a:r>
            <a:r>
              <a:rPr lang="en-US" sz="35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sống</a:t>
            </a:r>
            <a:endParaRPr lang="en-US" sz="35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71600" y="955964"/>
            <a:ext cx="944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.VnAvant" pitchFamily="34" charset="0"/>
              </a:rPr>
              <a:t>TIẾNG VIỆT</a:t>
            </a:r>
            <a:r>
              <a:rPr lang="vi-VN" sz="6000" b="1">
                <a:solidFill>
                  <a:srgbClr val="00206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vi-VN" sz="6000" b="1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6000" b="1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325042"/>
      </p:ext>
    </p:extLst>
  </p:cSld>
  <p:clrMapOvr>
    <a:masterClrMapping/>
  </p:clrMapOvr>
  <p:transition advTm="66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54624" y="609599"/>
            <a:ext cx="1963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nuï caø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12144" y="1440595"/>
            <a:ext cx="2452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nhaø ga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2144" y="2313159"/>
            <a:ext cx="2521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nghæ heø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65844" y="3102589"/>
            <a:ext cx="2201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giaù ñoã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16239" y="609599"/>
            <a:ext cx="2610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nguû mô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22030" y="1440595"/>
            <a:ext cx="2406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bôõ ngôõ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46876" y="2313159"/>
            <a:ext cx="2489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gheá goã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036521-2776-475B-81AA-BE6D4125D572}"/>
              </a:ext>
            </a:extLst>
          </p:cNvPr>
          <p:cNvSpPr txBox="1"/>
          <p:nvPr/>
        </p:nvSpPr>
        <p:spPr>
          <a:xfrm>
            <a:off x="5676914" y="3144155"/>
            <a:ext cx="2727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nho nhoû</a:t>
            </a:r>
          </a:p>
        </p:txBody>
      </p:sp>
    </p:spTree>
    <p:extLst>
      <p:ext uri="{BB962C8B-B14F-4D97-AF65-F5344CB8AC3E}">
        <p14:creationId xmlns:p14="http://schemas.microsoft.com/office/powerpoint/2010/main" val="282193742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66260"/>
            <a:ext cx="4610101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Picture 3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-66260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917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3" name="Picture 5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6469960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4" name="Picture 6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0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5" name="Picture 7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8" y="5727009"/>
            <a:ext cx="966788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 descr="Animated Christmas wreath with a big red bow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2" y="285879"/>
            <a:ext cx="762000" cy="85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appy Snowman Face Smiling 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79" y="248127"/>
            <a:ext cx="654844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artoons-desi-glitters-101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7" y="5581694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ITTran\Desktop\anh\9781909-Illustration-of-Kids-Having-a-Dance-Party-Stock-Illustration-cartoo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4" y="1946317"/>
            <a:ext cx="6120672" cy="378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 </a:t>
            </a: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640752" y="5581694"/>
            <a:ext cx="311422" cy="311422"/>
          </a:xfrm>
          <a:prstGeom prst="rect">
            <a:avLst/>
          </a:prstGeom>
          <a:solidFill>
            <a:srgbClr val="990099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834348" y="1301500"/>
            <a:ext cx="5708073" cy="83099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endParaRPr lang="en-US" sz="4800" b="1">
              <a:solidFill>
                <a:srgbClr val="0033CC"/>
              </a:solidFill>
              <a:latin typeface=".VnAvant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1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 flipH="1">
            <a:off x="1834348" y="2577083"/>
            <a:ext cx="6471451" cy="83099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endParaRPr lang="en-US" sz="4800" b="1">
              <a:solidFill>
                <a:srgbClr val="0033CC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6510" y="1301500"/>
            <a:ext cx="5685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Meï gheù nhaø baø</a:t>
            </a:r>
            <a:r>
              <a:rPr lang="vi-VN" sz="4800" b="1">
                <a:solidFill>
                  <a:srgbClr val="0033CC"/>
                </a:solidFill>
                <a:latin typeface="VNI-Avo" pitchFamily="2" charset="0"/>
              </a:rPr>
              <a:t>.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6511" y="2577083"/>
            <a:ext cx="644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Nhaø baø ôû ngoõ nhoû</a:t>
            </a:r>
            <a:r>
              <a:rPr lang="vi-VN" sz="4800" b="1">
                <a:solidFill>
                  <a:srgbClr val="0033CC"/>
                </a:solidFill>
                <a:latin typeface="VNI-Avo" pitchFamily="2" charset="0"/>
              </a:rPr>
              <a:t>.</a:t>
            </a:r>
            <a:endParaRPr lang="en-US" sz="4800" b="1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2428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44" name="Group 43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48" name="Rounded Rectangle 47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1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41E32D79-FCA5-430A-A2C8-B1BE83C99384}"/>
              </a:ext>
            </a:extLst>
          </p:cNvPr>
          <p:cNvSpPr txBox="1"/>
          <p:nvPr/>
        </p:nvSpPr>
        <p:spPr>
          <a:xfrm>
            <a:off x="153037" y="3297556"/>
            <a:ext cx="1670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33CC"/>
                </a:solidFill>
                <a:latin typeface="VNI-Avo" pitchFamily="2" charset="0"/>
              </a:rPr>
              <a:t>nuï caø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C0EAD486-25A0-4F4A-95DA-BC6050677BF9}"/>
              </a:ext>
            </a:extLst>
          </p:cNvPr>
          <p:cNvSpPr txBox="1"/>
          <p:nvPr/>
        </p:nvSpPr>
        <p:spPr>
          <a:xfrm>
            <a:off x="83809" y="3891138"/>
            <a:ext cx="2007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33CC"/>
                </a:solidFill>
                <a:latin typeface="VNI-Avo" pitchFamily="2" charset="0"/>
              </a:rPr>
              <a:t>nhaø ga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D83F54C1-AE47-4F1B-96F5-4E8B476A0A6D}"/>
              </a:ext>
            </a:extLst>
          </p:cNvPr>
          <p:cNvSpPr txBox="1"/>
          <p:nvPr/>
        </p:nvSpPr>
        <p:spPr>
          <a:xfrm>
            <a:off x="4724400" y="3303658"/>
            <a:ext cx="20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33CC"/>
                </a:solidFill>
                <a:latin typeface="VNI-Avo" pitchFamily="2" charset="0"/>
              </a:rPr>
              <a:t>nghæ heø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EF0B902A-F1CD-497E-9686-E05B1DF65FC2}"/>
              </a:ext>
            </a:extLst>
          </p:cNvPr>
          <p:cNvSpPr txBox="1"/>
          <p:nvPr/>
        </p:nvSpPr>
        <p:spPr>
          <a:xfrm>
            <a:off x="4800600" y="3891138"/>
            <a:ext cx="1866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33CC"/>
                </a:solidFill>
                <a:latin typeface="VNI-Avo" pitchFamily="2" charset="0"/>
              </a:rPr>
              <a:t>giaù ñoã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A91C7A5A-274E-4A94-885F-2A5A59FB9FF4}"/>
              </a:ext>
            </a:extLst>
          </p:cNvPr>
          <p:cNvSpPr txBox="1"/>
          <p:nvPr/>
        </p:nvSpPr>
        <p:spPr>
          <a:xfrm>
            <a:off x="2286000" y="3303658"/>
            <a:ext cx="2137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33CC"/>
                </a:solidFill>
                <a:latin typeface="VNI-Avo" pitchFamily="2" charset="0"/>
              </a:rPr>
              <a:t>nguû mô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74191873-C754-45E2-8608-3D2FCF052568}"/>
              </a:ext>
            </a:extLst>
          </p:cNvPr>
          <p:cNvSpPr txBox="1"/>
          <p:nvPr/>
        </p:nvSpPr>
        <p:spPr>
          <a:xfrm>
            <a:off x="2286000" y="3895889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33CC"/>
                </a:solidFill>
                <a:latin typeface="VNI-Avo" pitchFamily="2" charset="0"/>
              </a:rPr>
              <a:t>bôõ ngôõ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6B562131-C2EE-409A-8B95-8A9D8D217D70}"/>
              </a:ext>
            </a:extLst>
          </p:cNvPr>
          <p:cNvSpPr txBox="1"/>
          <p:nvPr/>
        </p:nvSpPr>
        <p:spPr>
          <a:xfrm>
            <a:off x="7010400" y="3303182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33CC"/>
                </a:solidFill>
                <a:latin typeface="VNI-Avo" pitchFamily="2" charset="0"/>
              </a:rPr>
              <a:t>gheá goã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9C0ED0BC-6D95-47EA-A1BA-EF35FE795E28}"/>
              </a:ext>
            </a:extLst>
          </p:cNvPr>
          <p:cNvSpPr txBox="1"/>
          <p:nvPr/>
        </p:nvSpPr>
        <p:spPr>
          <a:xfrm>
            <a:off x="6781800" y="3891138"/>
            <a:ext cx="2255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33CC"/>
                </a:solidFill>
                <a:latin typeface="VNI-Avo" pitchFamily="2" charset="0"/>
              </a:rPr>
              <a:t>nho nhoû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29491325-BDFD-42C8-9CF2-1AEB0B5C1891}"/>
              </a:ext>
            </a:extLst>
          </p:cNvPr>
          <p:cNvSpPr txBox="1"/>
          <p:nvPr/>
        </p:nvSpPr>
        <p:spPr>
          <a:xfrm flipH="1">
            <a:off x="153037" y="4763956"/>
            <a:ext cx="4270087" cy="83099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endParaRPr lang="en-US" sz="4800" b="1">
              <a:solidFill>
                <a:srgbClr val="0033CC"/>
              </a:solidFill>
              <a:latin typeface=".VnAvant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CD1AE92F-834C-4E40-A199-E636D567B9CD}"/>
              </a:ext>
            </a:extLst>
          </p:cNvPr>
          <p:cNvSpPr txBox="1"/>
          <p:nvPr/>
        </p:nvSpPr>
        <p:spPr>
          <a:xfrm>
            <a:off x="-533400" y="489898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33CC"/>
                </a:solidFill>
                <a:latin typeface="VNI-Avo" pitchFamily="2" charset="0"/>
              </a:rPr>
              <a:t>Meï gheù nhaø baø</a:t>
            </a:r>
            <a:r>
              <a:rPr lang="vi-VN" sz="4000" b="1">
                <a:solidFill>
                  <a:srgbClr val="0033CC"/>
                </a:solidFill>
                <a:latin typeface="VNI-Avo" pitchFamily="2" charset="0"/>
              </a:rPr>
              <a:t>.</a:t>
            </a:r>
            <a:endParaRPr lang="en-US" sz="40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6DE08089-A00F-45FF-9CE7-08A233EC8F48}"/>
              </a:ext>
            </a:extLst>
          </p:cNvPr>
          <p:cNvSpPr txBox="1"/>
          <p:nvPr/>
        </p:nvSpPr>
        <p:spPr>
          <a:xfrm flipH="1">
            <a:off x="153037" y="5906822"/>
            <a:ext cx="5148606" cy="83099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endParaRPr lang="en-US" sz="4800" b="1">
              <a:solidFill>
                <a:srgbClr val="0033CC"/>
              </a:solidFill>
              <a:latin typeface=".VnAvant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567454D0-88CC-4D0D-BB59-2DC434949646}"/>
              </a:ext>
            </a:extLst>
          </p:cNvPr>
          <p:cNvSpPr txBox="1"/>
          <p:nvPr/>
        </p:nvSpPr>
        <p:spPr>
          <a:xfrm>
            <a:off x="-510619" y="6002403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33CC"/>
                </a:solidFill>
                <a:latin typeface="VNI-Avo" pitchFamily="2" charset="0"/>
              </a:rPr>
              <a:t>Nhaø baø ôû ngoõ nhoû</a:t>
            </a:r>
            <a:r>
              <a:rPr lang="vi-VN" sz="4000" b="1">
                <a:solidFill>
                  <a:srgbClr val="0033CC"/>
                </a:solidFill>
                <a:latin typeface="VNI-Avo" pitchFamily="2" charset="0"/>
              </a:rPr>
              <a:t>.</a:t>
            </a:r>
            <a:endParaRPr lang="en-US" sz="4000" b="1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86" y="201195"/>
            <a:ext cx="7132637" cy="31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99667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5749" y="76200"/>
            <a:ext cx="2124051" cy="778557"/>
            <a:chOff x="85748" y="76200"/>
            <a:chExt cx="3892925" cy="778557"/>
          </a:xfrm>
        </p:grpSpPr>
        <p:grpSp>
          <p:nvGrpSpPr>
            <p:cNvPr id="15" name="Group 14"/>
            <p:cNvGrpSpPr/>
            <p:nvPr/>
          </p:nvGrpSpPr>
          <p:grpSpPr>
            <a:xfrm>
              <a:off x="85748" y="201195"/>
              <a:ext cx="3892925" cy="606130"/>
              <a:chOff x="85748" y="201195"/>
              <a:chExt cx="3892925" cy="606130"/>
            </a:xfrm>
          </p:grpSpPr>
          <p:sp>
            <p:nvSpPr>
              <p:cNvPr id="24" name="Rounded Rectangle 23"/>
              <p:cNvSpPr/>
              <p:nvPr/>
            </p:nvSpPr>
            <p:spPr bwMode="auto">
              <a:xfrm>
                <a:off x="375213" y="201195"/>
                <a:ext cx="3603460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85748" y="201195"/>
                <a:ext cx="960105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57533" y="76200"/>
              <a:ext cx="3003345" cy="778557"/>
              <a:chOff x="-647325" y="-231732"/>
              <a:chExt cx="3003345" cy="778557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-647325" y="-231732"/>
                <a:ext cx="10324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85150" y="-99506"/>
                <a:ext cx="19708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038457" y="1301500"/>
            <a:ext cx="5381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Ngoõ nhoû nhaø baø.</a:t>
            </a:r>
          </a:p>
        </p:txBody>
      </p:sp>
    </p:spTree>
    <p:extLst>
      <p:ext uri="{BB962C8B-B14F-4D97-AF65-F5344CB8AC3E}">
        <p14:creationId xmlns:p14="http://schemas.microsoft.com/office/powerpoint/2010/main" val="420254531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60520"/>
      </p:ext>
    </p:extLst>
  </p:cSld>
  <p:clrMapOvr>
    <a:masterClrMapping/>
  </p:clrMapOvr>
  <p:transition advTm="6645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7434367"/>
      </p:ext>
    </p:extLst>
  </p:cSld>
  <p:clrMapOvr>
    <a:masterClrMapping/>
  </p:clrMapOvr>
  <p:transition advTm="6645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3FB822"/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 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774288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 smtClean="0">
                <a:solidFill>
                  <a:srgbClr val="006600"/>
                </a:solidFill>
                <a:latin typeface=".VnCooper" pitchFamily="34" charset="0"/>
              </a:rPr>
              <a:t>20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382" y="195132"/>
            <a:ext cx="84353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.VnCooper" pitchFamily="34" charset="0"/>
              </a:rPr>
              <a:t>¤N </a:t>
            </a:r>
            <a:r>
              <a:rPr lang="en-US" sz="4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r>
              <a:rPr lang="en-US" sz="4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br>
              <a:rPr lang="en-US" sz="4000" b="1" dirty="0">
                <a:solidFill>
                  <a:schemeClr val="bg1"/>
                </a:solidFill>
                <a:latin typeface=".VnCooperH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.VnCooperH" pitchFamily="34" charset="0"/>
              </a:rPr>
              <a:t>                       Vµ </a:t>
            </a:r>
            <a:r>
              <a:rPr lang="en-US" sz="4000" b="1" dirty="0" err="1">
                <a:solidFill>
                  <a:schemeClr val="bg1"/>
                </a:solidFill>
                <a:latin typeface=".VnCooperH" pitchFamily="34" charset="0"/>
              </a:rPr>
              <a:t>KÓ</a:t>
            </a:r>
            <a:r>
              <a:rPr lang="en-US" sz="4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.VnCooperH" pitchFamily="34" charset="0"/>
              </a:rPr>
              <a:t>CHUYÖN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38815"/>
      </p:ext>
    </p:extLst>
  </p:cSld>
  <p:clrMapOvr>
    <a:masterClrMapping/>
  </p:clrMapOvr>
  <p:transition advTm="6645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4487" y="980687"/>
            <a:ext cx="679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33CC"/>
                </a:solidFill>
                <a:latin typeface="VNI-Avo" pitchFamily="2" charset="0"/>
              </a:rPr>
              <a:t>Coâ chuû khoâng bieát quyù tình baïn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79A8D3A-4342-4695-90DF-AF5AE35A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657169"/>
            <a:ext cx="2667000" cy="2520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025163-56CD-46DA-BA54-BD0423711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657169"/>
            <a:ext cx="2667001" cy="2457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8580A0C-B69A-4284-B0C9-52ACB284BE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4361082"/>
            <a:ext cx="2667000" cy="2374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235E89-443C-4AFC-A610-EDBA7E181F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8530" y="4361082"/>
            <a:ext cx="2586670" cy="2374413"/>
          </a:xfrm>
          <a:prstGeom prst="rect">
            <a:avLst/>
          </a:prstGeom>
        </p:spPr>
      </p:pic>
      <p:pic>
        <p:nvPicPr>
          <p:cNvPr id="6" name="409_20200508091307_co-chu-khong-biet-quy-tinh-b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43800" y="980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1107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5872" y="854307"/>
            <a:ext cx="58689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33CC"/>
                </a:solidFill>
                <a:latin typeface="VNI-Avo" pitchFamily="2" charset="0"/>
              </a:rPr>
              <a:t>Coâ chuû khoâng bieát quyù tình baïn</a:t>
            </a:r>
          </a:p>
          <a:p>
            <a:pPr algn="ctr"/>
            <a:endParaRPr lang="en-US" sz="2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5872" y="5049587"/>
            <a:ext cx="586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33CC"/>
                </a:solidFill>
                <a:latin typeface="VNI-Avo" pitchFamily="2" charset="0"/>
              </a:rPr>
              <a:t>Coâ beù nuoâi con vaät gì? Coâ beù muoán ñoåi con vaät ñoù laáy con vaät naøo?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FAB1EAB-AFF5-4882-BB43-3BF4AB5D7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073" y="1365315"/>
            <a:ext cx="3897853" cy="368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8495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3FB822"/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774288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 smtClean="0">
                <a:solidFill>
                  <a:srgbClr val="006600"/>
                </a:solidFill>
                <a:latin typeface=".VnCooper" pitchFamily="34" charset="0"/>
              </a:rPr>
              <a:t>20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382" y="195132"/>
            <a:ext cx="84353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.VnCooper" pitchFamily="34" charset="0"/>
              </a:rPr>
              <a:t>¤N </a:t>
            </a:r>
            <a:r>
              <a:rPr lang="en-US" sz="4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r>
              <a:rPr lang="en-US" sz="4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br>
              <a:rPr lang="en-US" sz="4000" b="1" dirty="0">
                <a:solidFill>
                  <a:schemeClr val="bg1"/>
                </a:solidFill>
                <a:latin typeface=".VnCooperH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.VnCooperH" pitchFamily="34" charset="0"/>
              </a:rPr>
              <a:t>                       Vµ </a:t>
            </a:r>
            <a:r>
              <a:rPr lang="en-US" sz="4000" b="1" dirty="0" err="1">
                <a:solidFill>
                  <a:schemeClr val="bg1"/>
                </a:solidFill>
                <a:latin typeface=".VnCooperH" pitchFamily="34" charset="0"/>
              </a:rPr>
              <a:t>KÓ</a:t>
            </a:r>
            <a:r>
              <a:rPr lang="en-US" sz="4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.VnCooperH" pitchFamily="34" charset="0"/>
              </a:rPr>
              <a:t>CHUYÖN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35512"/>
      </p:ext>
    </p:extLst>
  </p:cSld>
  <p:clrMapOvr>
    <a:masterClrMapping/>
  </p:clrMapOvr>
  <p:transition advTm="6645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869239"/>
            <a:ext cx="5868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33CC"/>
                </a:solidFill>
                <a:latin typeface="VNI-Avo" pitchFamily="2" charset="0"/>
              </a:rPr>
              <a:t>Coâ chuû khoâng bieát quyù tình baïn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0019" y="4886980"/>
            <a:ext cx="4687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0033CC"/>
                </a:solidFill>
                <a:latin typeface="VNI-Avo" pitchFamily="2" charset="0"/>
              </a:rPr>
              <a:t>Coâ beù ñoåi gaø maùi laáy con vaät naøo?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6E5505-13C1-4B48-952D-893B3FF9E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506" y="1392459"/>
            <a:ext cx="3771901" cy="347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8495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5872" y="854307"/>
            <a:ext cx="5868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33CC"/>
                </a:solidFill>
                <a:latin typeface="VNI-Avo" pitchFamily="2" charset="0"/>
              </a:rPr>
              <a:t>Coâ chuû khoâng bieát quyù tình baïn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5872" y="4936574"/>
            <a:ext cx="5981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33CC"/>
                </a:solidFill>
                <a:latin typeface="VNI-Avo" pitchFamily="2" charset="0"/>
              </a:rPr>
              <a:t>Thaáy chuù choù nhoû xinh xaén, coâ beù ñaõ laøm gì?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B5A4070-AD4D-4A27-83A6-62A15F5F7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427121"/>
            <a:ext cx="3886200" cy="34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8495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7543" y="847526"/>
            <a:ext cx="5868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33CC"/>
                </a:solidFill>
                <a:latin typeface="VNI-Avo" pitchFamily="2" charset="0"/>
              </a:rPr>
              <a:t>Coâ chuû khoâng bieát quyù tình baïn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7543" y="4886980"/>
            <a:ext cx="58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33CC"/>
                </a:solidFill>
                <a:latin typeface="VNI-Avo" pitchFamily="2" charset="0"/>
              </a:rPr>
              <a:t>Cuoái cuøng, coù con vaät naøo ôû beân coâ beù khoâng? Vì sao?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48EE00C-1E76-43DE-B8BB-81584D7D5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434" y="1460181"/>
            <a:ext cx="3733132" cy="342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8495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4487" y="980687"/>
            <a:ext cx="679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33CC"/>
                </a:solidFill>
                <a:latin typeface="VNI-Avo" pitchFamily="2" charset="0"/>
              </a:rPr>
              <a:t>Coâ chuû khoâng bieát quyù tình baïn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79A8D3A-4342-4695-90DF-AF5AE35A5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57169"/>
            <a:ext cx="2667000" cy="2520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025163-56CD-46DA-BA54-BD0423711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57169"/>
            <a:ext cx="2667001" cy="2457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8580A0C-B69A-4284-B0C9-52ACB284B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4361082"/>
            <a:ext cx="2667000" cy="2374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235E89-443C-4AFC-A610-EDBA7E181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8530" y="4361082"/>
            <a:ext cx="2586670" cy="23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8552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Đọc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vi-VN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s¸ch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9406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074743619"/>
      </p:ext>
    </p:extLst>
  </p:cSld>
  <p:clrMapOvr>
    <a:masterClrMapping/>
  </p:clrMapOvr>
  <p:transition advTm="6645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109" y="18288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Khởi </a:t>
            </a:r>
            <a:r>
              <a:rPr lang="en-US" b="1"/>
              <a:t> </a:t>
            </a:r>
            <a:r>
              <a:rPr lang="en-US" b="1">
                <a:solidFill>
                  <a:srgbClr val="0000CC"/>
                </a:solidFill>
              </a:rPr>
              <a:t>động!</a:t>
            </a:r>
            <a:endParaRPr lang="vi-VN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4539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Happy Snowman Face Smiling 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0" y="5927752"/>
            <a:ext cx="654844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artoons-desi-glitters-10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7" y="5581694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M×nh </a:t>
            </a:r>
            <a:r>
              <a:rPr lang="vi-VN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cïng 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vi-VN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ch¬i </a:t>
            </a:r>
            <a:r>
              <a:rPr lang="vi-VN" sz="54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</a:t>
            </a:r>
            <a:r>
              <a:rPr lang="vi-VN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 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40752" y="5581694"/>
            <a:ext cx="311422" cy="311422"/>
          </a:xfrm>
          <a:prstGeom prst="rect">
            <a:avLst/>
          </a:prstGeom>
          <a:solidFill>
            <a:srgbClr val="990099"/>
          </a:solidFill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1822477"/>
            <a:ext cx="73056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707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7108" y="4402955"/>
            <a:ext cx="2489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gheá goã</a:t>
            </a:r>
          </a:p>
        </p:txBody>
      </p:sp>
      <p:sp>
        <p:nvSpPr>
          <p:cNvPr id="6" name="Right Arrow 5"/>
          <p:cNvSpPr/>
          <p:nvPr/>
        </p:nvSpPr>
        <p:spPr bwMode="auto">
          <a:xfrm rot="1232801">
            <a:off x="2322179" y="2057401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9318CF-5919-458A-93FE-8707A052E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017" y="1624048"/>
            <a:ext cx="1831183" cy="253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226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4A25472-90CC-4504-A5C3-CAB8F79CC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766723"/>
            <a:ext cx="3962400" cy="1814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5542" y="3581400"/>
            <a:ext cx="2452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nhaø ga</a:t>
            </a:r>
          </a:p>
        </p:txBody>
      </p:sp>
      <p:sp>
        <p:nvSpPr>
          <p:cNvPr id="6" name="Right Arrow 5"/>
          <p:cNvSpPr/>
          <p:nvPr/>
        </p:nvSpPr>
        <p:spPr bwMode="auto">
          <a:xfrm rot="1232801">
            <a:off x="2017379" y="1740814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26"/>
          <a:stretch/>
        </p:blipFill>
        <p:spPr bwMode="auto">
          <a:xfrm>
            <a:off x="5177270" y="2244762"/>
            <a:ext cx="2419350" cy="13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41089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097831-4E92-4A43-9FBB-8E120953E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637" y="1486911"/>
            <a:ext cx="2752725" cy="2647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1377" y="4225962"/>
            <a:ext cx="2201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giaù ñoã</a:t>
            </a:r>
          </a:p>
        </p:txBody>
      </p:sp>
      <p:sp>
        <p:nvSpPr>
          <p:cNvPr id="7" name="Right Arrow 5">
            <a:extLst>
              <a:ext uri="{FF2B5EF4-FFF2-40B4-BE49-F238E27FC236}">
                <a16:creationId xmlns:a16="http://schemas.microsoft.com/office/drawing/2014/main" xmlns="" id="{B09A4D29-DE5A-4C86-B8B0-A5A469AD515F}"/>
              </a:ext>
            </a:extLst>
          </p:cNvPr>
          <p:cNvSpPr/>
          <p:nvPr/>
        </p:nvSpPr>
        <p:spPr bwMode="auto">
          <a:xfrm rot="1232801">
            <a:off x="2703178" y="1740813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2437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6994" y="3962262"/>
            <a:ext cx="2610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nguû mô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0A9B79B-340B-4727-99DF-BFC77A5DE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126" y="1688454"/>
            <a:ext cx="2999747" cy="227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4243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9" name="Group 58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63" name="Rounded Rectangle 62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1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graphicFrame>
        <p:nvGraphicFramePr>
          <p:cNvPr id="66" name="Table 3">
            <a:extLst>
              <a:ext uri="{FF2B5EF4-FFF2-40B4-BE49-F238E27FC236}">
                <a16:creationId xmlns:a16="http://schemas.microsoft.com/office/drawing/2014/main" xmlns="" id="{B631D903-09BE-4EDE-A7BC-1FCBA5CD1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074600"/>
              </p:ext>
            </p:extLst>
          </p:nvPr>
        </p:nvGraphicFramePr>
        <p:xfrm>
          <a:off x="304800" y="1371600"/>
          <a:ext cx="39624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3333423462"/>
                    </a:ext>
                  </a:extLst>
                </a:gridCol>
                <a:gridCol w="996387">
                  <a:extLst>
                    <a:ext uri="{9D8B030D-6E8A-4147-A177-3AD203B41FA5}">
                      <a16:colId xmlns:a16="http://schemas.microsoft.com/office/drawing/2014/main" xmlns="" val="935555185"/>
                    </a:ext>
                  </a:extLst>
                </a:gridCol>
                <a:gridCol w="984813">
                  <a:extLst>
                    <a:ext uri="{9D8B030D-6E8A-4147-A177-3AD203B41FA5}">
                      <a16:colId xmlns:a16="http://schemas.microsoft.com/office/drawing/2014/main" xmlns="" val="100506210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367678403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endParaRPr lang="en-US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eâ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7908393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2189167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5491968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1774362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gi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2286724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xmlns="" id="{594FAF58-A7C9-4A17-8D13-11A89FDBB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59026"/>
              </p:ext>
            </p:extLst>
          </p:nvPr>
        </p:nvGraphicFramePr>
        <p:xfrm>
          <a:off x="4572000" y="1390650"/>
          <a:ext cx="41148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211">
                  <a:extLst>
                    <a:ext uri="{9D8B030D-6E8A-4147-A177-3AD203B41FA5}">
                      <a16:colId xmlns:a16="http://schemas.microsoft.com/office/drawing/2014/main" xmlns="" val="3333423462"/>
                    </a:ext>
                  </a:extLst>
                </a:gridCol>
                <a:gridCol w="996389">
                  <a:extLst>
                    <a:ext uri="{9D8B030D-6E8A-4147-A177-3AD203B41FA5}">
                      <a16:colId xmlns:a16="http://schemas.microsoft.com/office/drawing/2014/main" xmlns="" val="93555518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100506210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367678403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790839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2189167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nh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549196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177436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4000" b="1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ngh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2286724"/>
                  </a:ext>
                </a:extLst>
              </a:tr>
            </a:tbl>
          </a:graphicData>
        </a:graphic>
      </p:graphicFrame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6658B9EB-6747-45BE-8BE7-B04CD9BEDD8F}"/>
              </a:ext>
            </a:extLst>
          </p:cNvPr>
          <p:cNvCxnSpPr>
            <a:cxnSpLocks/>
          </p:cNvCxnSpPr>
          <p:nvPr/>
        </p:nvCxnSpPr>
        <p:spPr bwMode="auto">
          <a:xfrm>
            <a:off x="1301187" y="3478489"/>
            <a:ext cx="984813" cy="685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F237F50D-DEF1-4F4F-8D64-CBE9BCA03FD8}"/>
              </a:ext>
            </a:extLst>
          </p:cNvPr>
          <p:cNvCxnSpPr/>
          <p:nvPr/>
        </p:nvCxnSpPr>
        <p:spPr bwMode="auto">
          <a:xfrm flipH="1">
            <a:off x="1298730" y="3494200"/>
            <a:ext cx="987270" cy="691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91C64248-1AF4-40F6-855B-6574A295D1EF}"/>
              </a:ext>
            </a:extLst>
          </p:cNvPr>
          <p:cNvCxnSpPr>
            <a:cxnSpLocks/>
          </p:cNvCxnSpPr>
          <p:nvPr/>
        </p:nvCxnSpPr>
        <p:spPr bwMode="auto">
          <a:xfrm>
            <a:off x="2292350" y="3487002"/>
            <a:ext cx="978654" cy="68579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CB9BF18E-782F-4588-BD6F-6AD852C4153E}"/>
              </a:ext>
            </a:extLst>
          </p:cNvPr>
          <p:cNvCxnSpPr/>
          <p:nvPr/>
        </p:nvCxnSpPr>
        <p:spPr bwMode="auto">
          <a:xfrm flipH="1">
            <a:off x="2304747" y="3494200"/>
            <a:ext cx="972607" cy="6857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E3A64E26-BF49-48B9-A66A-C8938E7C95CB}"/>
              </a:ext>
            </a:extLst>
          </p:cNvPr>
          <p:cNvCxnSpPr/>
          <p:nvPr/>
        </p:nvCxnSpPr>
        <p:spPr bwMode="auto">
          <a:xfrm flipH="1">
            <a:off x="5715000" y="2096775"/>
            <a:ext cx="987270" cy="691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2C19058D-2E09-44E3-9910-FD13936F1CDA}"/>
              </a:ext>
            </a:extLst>
          </p:cNvPr>
          <p:cNvCxnSpPr/>
          <p:nvPr/>
        </p:nvCxnSpPr>
        <p:spPr bwMode="auto">
          <a:xfrm flipH="1">
            <a:off x="7699530" y="2096775"/>
            <a:ext cx="987270" cy="691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63C49F57-CCF4-42EF-8717-00FAAADDBC4F}"/>
              </a:ext>
            </a:extLst>
          </p:cNvPr>
          <p:cNvCxnSpPr/>
          <p:nvPr/>
        </p:nvCxnSpPr>
        <p:spPr bwMode="auto">
          <a:xfrm flipH="1">
            <a:off x="7699530" y="4204550"/>
            <a:ext cx="987270" cy="691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5A8C34C8-043D-4FAB-8BF6-A53FD27E8B6D}"/>
              </a:ext>
            </a:extLst>
          </p:cNvPr>
          <p:cNvCxnSpPr/>
          <p:nvPr/>
        </p:nvCxnSpPr>
        <p:spPr bwMode="auto">
          <a:xfrm flipH="1">
            <a:off x="6712260" y="3506900"/>
            <a:ext cx="987270" cy="691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26583A2A-7E8A-4944-83BE-5F05D4190E94}"/>
              </a:ext>
            </a:extLst>
          </p:cNvPr>
          <p:cNvCxnSpPr/>
          <p:nvPr/>
        </p:nvCxnSpPr>
        <p:spPr bwMode="auto">
          <a:xfrm flipH="1">
            <a:off x="5715000" y="4204550"/>
            <a:ext cx="987270" cy="691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7635CCDD-23CE-422F-890A-66CB1ECEEEB4}"/>
              </a:ext>
            </a:extLst>
          </p:cNvPr>
          <p:cNvCxnSpPr>
            <a:cxnSpLocks/>
          </p:cNvCxnSpPr>
          <p:nvPr/>
        </p:nvCxnSpPr>
        <p:spPr bwMode="auto">
          <a:xfrm>
            <a:off x="5715000" y="2102275"/>
            <a:ext cx="984813" cy="685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59818A8C-F121-4E3F-9442-E0DBAECD8DFF}"/>
              </a:ext>
            </a:extLst>
          </p:cNvPr>
          <p:cNvCxnSpPr>
            <a:cxnSpLocks/>
          </p:cNvCxnSpPr>
          <p:nvPr/>
        </p:nvCxnSpPr>
        <p:spPr bwMode="auto">
          <a:xfrm>
            <a:off x="7701987" y="2096350"/>
            <a:ext cx="984813" cy="685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3E787E44-FE59-447A-BBCD-1993BAEA3AC8}"/>
              </a:ext>
            </a:extLst>
          </p:cNvPr>
          <p:cNvCxnSpPr>
            <a:cxnSpLocks/>
          </p:cNvCxnSpPr>
          <p:nvPr/>
        </p:nvCxnSpPr>
        <p:spPr bwMode="auto">
          <a:xfrm>
            <a:off x="6699813" y="3506900"/>
            <a:ext cx="984813" cy="685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80B757D0-90D3-4A0C-BDAE-68BA7356216A}"/>
              </a:ext>
            </a:extLst>
          </p:cNvPr>
          <p:cNvCxnSpPr>
            <a:cxnSpLocks/>
          </p:cNvCxnSpPr>
          <p:nvPr/>
        </p:nvCxnSpPr>
        <p:spPr bwMode="auto">
          <a:xfrm>
            <a:off x="5714999" y="4210050"/>
            <a:ext cx="984813" cy="685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7062CF15-93D0-4FFA-A5E9-689015B0FBAA}"/>
              </a:ext>
            </a:extLst>
          </p:cNvPr>
          <p:cNvCxnSpPr>
            <a:cxnSpLocks/>
          </p:cNvCxnSpPr>
          <p:nvPr/>
        </p:nvCxnSpPr>
        <p:spPr bwMode="auto">
          <a:xfrm>
            <a:off x="7701987" y="4210050"/>
            <a:ext cx="984813" cy="685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56D111E2-50F3-4760-8E56-8ED2187F0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628" y="1315300"/>
            <a:ext cx="1217971" cy="76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D94EB8-1B72-403D-A05D-0B066748D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3" y="1299420"/>
            <a:ext cx="1217971" cy="762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304747" y="2132718"/>
            <a:ext cx="94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meâ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7354" y="2147455"/>
            <a:ext cx="90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mu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39258" y="2796887"/>
            <a:ext cx="73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nu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38506" y="2811231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ne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92434" y="2840671"/>
            <a:ext cx="78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neâ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2426" y="3505169"/>
            <a:ext cx="772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gu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05585" y="4249519"/>
            <a:ext cx="907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gie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20419" y="4259547"/>
            <a:ext cx="92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gieâ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58365" y="4229784"/>
            <a:ext cx="885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giu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21495" y="2116084"/>
            <a:ext cx="885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ghi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73193" y="2810906"/>
            <a:ext cx="1039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nho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80137" y="2850699"/>
            <a:ext cx="851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nhi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47486" y="2793786"/>
            <a:ext cx="10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nhö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47283" y="3544669"/>
            <a:ext cx="1072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ngo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5291" y="3603188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ngö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24646" y="4210050"/>
            <a:ext cx="116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nghi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3502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4866</TotalTime>
  <Words>284</Words>
  <Application>Microsoft Office PowerPoint</Application>
  <PresentationFormat>On-screen Show (4:3)</PresentationFormat>
  <Paragraphs>107</Paragraphs>
  <Slides>25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.VnAvant</vt:lpstr>
      <vt:lpstr>.VnCooper</vt:lpstr>
      <vt:lpstr>Calibri</vt:lpstr>
      <vt:lpstr>VNI-Avo</vt:lpstr>
      <vt:lpstr>Arial Rounded MT Bold</vt:lpstr>
      <vt:lpstr>HP-087</vt:lpstr>
      <vt:lpstr>Times New Roman</vt:lpstr>
      <vt:lpstr>.VnCooperH</vt:lpstr>
      <vt:lpstr>.VnUniverse</vt:lpstr>
      <vt:lpstr>Office Theme</vt:lpstr>
      <vt:lpstr>1_Default Design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292</cp:revision>
  <dcterms:created xsi:type="dcterms:W3CDTF">2006-08-16T00:00:00Z</dcterms:created>
  <dcterms:modified xsi:type="dcterms:W3CDTF">2020-08-25T08:44:08Z</dcterms:modified>
</cp:coreProperties>
</file>